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95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3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93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23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9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18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7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61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9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62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717A6E-B2F0-4693-ACAB-F778A17B60EE}" type="datetimeFigureOut">
              <a:rPr lang="zh-TW" altLang="en-US" smtClean="0"/>
              <a:t>2017/8/21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46C76C-72AA-4331-BF86-95DF2AE88A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63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Aspect Based Recommendations: Recommending Items with the Most Valuable Aspects Based on User Review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687485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Speaker: Jim-an </a:t>
            </a:r>
            <a:r>
              <a:rPr lang="en-US" altLang="zh-TW" dirty="0" err="1" smtClean="0"/>
              <a:t>tsai</a:t>
            </a:r>
            <a:endParaRPr lang="en-US" altLang="zh-TW" dirty="0" smtClean="0"/>
          </a:p>
          <a:p>
            <a:r>
              <a:rPr lang="en-US" altLang="zh-TW" dirty="0" smtClean="0"/>
              <a:t>advisor: professor </a:t>
            </a:r>
            <a:r>
              <a:rPr lang="en-US" altLang="zh-TW" dirty="0" err="1" smtClean="0"/>
              <a:t>jia-lin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  <a:p>
            <a:r>
              <a:rPr lang="en-US" altLang="zh-TW" dirty="0" smtClean="0"/>
              <a:t>Author: </a:t>
            </a:r>
            <a:r>
              <a:rPr lang="en-US" altLang="zh-TW" dirty="0"/>
              <a:t>Konstantin </a:t>
            </a:r>
            <a:r>
              <a:rPr lang="en-US" altLang="zh-TW" dirty="0" smtClean="0"/>
              <a:t>Bauman, </a:t>
            </a:r>
            <a:r>
              <a:rPr lang="en-US" altLang="zh-TW" dirty="0"/>
              <a:t>Bing </a:t>
            </a:r>
            <a:r>
              <a:rPr lang="en-US" altLang="zh-TW" dirty="0" smtClean="0"/>
              <a:t>Liu, </a:t>
            </a:r>
            <a:r>
              <a:rPr lang="en-US" altLang="zh-TW" dirty="0"/>
              <a:t>Alexander </a:t>
            </a:r>
            <a:r>
              <a:rPr lang="en-US" altLang="zh-TW" dirty="0" err="1"/>
              <a:t>Tuzhilin</a:t>
            </a:r>
            <a:endParaRPr lang="en-US" altLang="zh-TW" dirty="0" smtClean="0"/>
          </a:p>
          <a:p>
            <a:r>
              <a:rPr lang="en-US" altLang="zh-TW" dirty="0" smtClean="0"/>
              <a:t>Date: 2017/8/22</a:t>
            </a:r>
          </a:p>
          <a:p>
            <a:r>
              <a:rPr lang="en-US" altLang="zh-TW" dirty="0" smtClean="0"/>
              <a:t>Source: KDD’17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965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50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05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7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35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15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45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73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89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87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42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2. Method</a:t>
            </a:r>
          </a:p>
          <a:p>
            <a:endParaRPr lang="en-US" altLang="zh-TW" dirty="0"/>
          </a:p>
          <a:p>
            <a:r>
              <a:rPr lang="en-US" altLang="zh-TW" dirty="0" smtClean="0"/>
              <a:t>3. 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4. Conclusion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659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753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73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42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054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913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449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98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Assume that the customer will give this hotel </a:t>
            </a:r>
            <a:r>
              <a:rPr lang="en-US" altLang="zh-TW" dirty="0" smtClean="0">
                <a:solidFill>
                  <a:srgbClr val="FF0000"/>
                </a:solidFill>
              </a:rPr>
              <a:t>3 stars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algn="ctr"/>
            <a:r>
              <a:rPr lang="en-US" altLang="zh-TW" sz="3200" b="1" dirty="0" smtClean="0"/>
              <a:t>But there is any way to improve star of this hotel??</a:t>
            </a:r>
            <a:endParaRPr lang="en-US" altLang="zh-TW" sz="3200" b="1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882" y="2320725"/>
            <a:ext cx="3269760" cy="24914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2" y="2320725"/>
            <a:ext cx="2157933" cy="8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Purpose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customer will give this hotel </a:t>
            </a:r>
            <a:r>
              <a:rPr lang="en-US" altLang="zh-TW" dirty="0" smtClean="0">
                <a:solidFill>
                  <a:srgbClr val="FF0000"/>
                </a:solidFill>
              </a:rPr>
              <a:t>5 stars </a:t>
            </a:r>
            <a:r>
              <a:rPr lang="en-US" altLang="zh-TW" dirty="0" smtClean="0"/>
              <a:t>because of the additional sake!!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algn="ctr"/>
            <a:r>
              <a:rPr lang="en-US" altLang="zh-TW" sz="3200" dirty="0" smtClean="0"/>
              <a:t>Small things can improve the customers’ experiences!!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240" y="2579205"/>
            <a:ext cx="4052974" cy="22239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214" y="2579205"/>
            <a:ext cx="3837277" cy="8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1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213658" y="2768138"/>
            <a:ext cx="1712422" cy="11720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Customer reviews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9146770" y="2768138"/>
            <a:ext cx="1850967" cy="11720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Satisfaction of customer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57847" y="2809547"/>
            <a:ext cx="1961803" cy="1089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SULM model learning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445134" y="2809547"/>
            <a:ext cx="1961803" cy="1089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Classifier </a:t>
            </a:r>
          </a:p>
          <a:p>
            <a:pPr algn="ctr"/>
            <a:r>
              <a:rPr lang="en-US" altLang="zh-TW" dirty="0" smtClean="0"/>
              <a:t>training &amp; testing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4" idx="6"/>
            <a:endCxn id="6" idx="1"/>
          </p:cNvCxnSpPr>
          <p:nvPr/>
        </p:nvCxnSpPr>
        <p:spPr>
          <a:xfrm flipV="1">
            <a:off x="2926080" y="3354185"/>
            <a:ext cx="63176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5519650" y="3354185"/>
            <a:ext cx="92548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endCxn id="5" idx="2"/>
          </p:cNvCxnSpPr>
          <p:nvPr/>
        </p:nvCxnSpPr>
        <p:spPr>
          <a:xfrm>
            <a:off x="8406937" y="3354186"/>
            <a:ext cx="7398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1604356" y="2202873"/>
            <a:ext cx="1072342" cy="4821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Input</a:t>
            </a:r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4976553" y="2202873"/>
            <a:ext cx="2299854" cy="4821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19" name="橢圓 18"/>
          <p:cNvSpPr/>
          <p:nvPr/>
        </p:nvSpPr>
        <p:spPr>
          <a:xfrm>
            <a:off x="9440486" y="2202873"/>
            <a:ext cx="1263534" cy="4821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Output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78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2. Method</a:t>
            </a:r>
          </a:p>
          <a:p>
            <a:endParaRPr lang="en-US" altLang="zh-TW" dirty="0"/>
          </a:p>
          <a:p>
            <a:r>
              <a:rPr lang="en-US" altLang="zh-TW" dirty="0" smtClean="0"/>
              <a:t>3. 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4. Conclusion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006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Define Real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2465" y="1737360"/>
            <a:ext cx="10058400" cy="4023360"/>
          </a:xfrm>
        </p:spPr>
        <p:txBody>
          <a:bodyPr/>
          <a:lstStyle/>
          <a:p>
            <a:r>
              <a:rPr lang="en-US" altLang="zh-TW" dirty="0" smtClean="0"/>
              <a:t>For the beginning, we need to have correct answers to compare.</a:t>
            </a:r>
          </a:p>
          <a:p>
            <a:r>
              <a:rPr lang="en-US" altLang="zh-TW" dirty="0" smtClean="0"/>
              <a:t>This paper uses Opinion Parser system.  Ex: “The food is great.”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463040" y="3399905"/>
            <a:ext cx="1886989" cy="972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Opinion Parser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4347556" y="2759825"/>
            <a:ext cx="2992582" cy="11222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Aspect extraction([21])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4347556" y="4372495"/>
            <a:ext cx="2992582" cy="11222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Aspect sentiment classification([17])</a:t>
            </a:r>
            <a:endParaRPr lang="zh-TW" altLang="en-US" dirty="0"/>
          </a:p>
        </p:txBody>
      </p:sp>
      <p:cxnSp>
        <p:nvCxnSpPr>
          <p:cNvPr id="8" name="直線單箭頭接點 7"/>
          <p:cNvCxnSpPr>
            <a:stCxn id="4" idx="3"/>
            <a:endCxn id="5" idx="2"/>
          </p:cNvCxnSpPr>
          <p:nvPr/>
        </p:nvCxnSpPr>
        <p:spPr>
          <a:xfrm flipV="1">
            <a:off x="3350029" y="3320935"/>
            <a:ext cx="997527" cy="565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4" idx="3"/>
            <a:endCxn id="6" idx="2"/>
          </p:cNvCxnSpPr>
          <p:nvPr/>
        </p:nvCxnSpPr>
        <p:spPr>
          <a:xfrm>
            <a:off x="3350029" y="3886200"/>
            <a:ext cx="997527" cy="10474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向右箭號 11"/>
          <p:cNvSpPr/>
          <p:nvPr/>
        </p:nvSpPr>
        <p:spPr>
          <a:xfrm>
            <a:off x="7448204" y="3167149"/>
            <a:ext cx="714894" cy="34082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245299" y="3152894"/>
            <a:ext cx="204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“Food” is an aspect.</a:t>
            </a:r>
            <a:endParaRPr lang="zh-TW" altLang="en-US" dirty="0"/>
          </a:p>
        </p:txBody>
      </p:sp>
      <p:sp>
        <p:nvSpPr>
          <p:cNvPr id="14" name="向右箭號 13"/>
          <p:cNvSpPr/>
          <p:nvPr/>
        </p:nvSpPr>
        <p:spPr>
          <a:xfrm>
            <a:off x="7448204" y="4763193"/>
            <a:ext cx="714894" cy="34082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8245299" y="4813069"/>
            <a:ext cx="3384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“Food” is an aspect, and </a:t>
            </a:r>
          </a:p>
          <a:p>
            <a:r>
              <a:rPr lang="en-US" altLang="zh-TW" dirty="0" smtClean="0"/>
              <a:t>“great” is an “positive” sentiment.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663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 of SULM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74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52493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707</TotalTime>
  <Words>203</Words>
  <Application>Microsoft Office PowerPoint</Application>
  <PresentationFormat>寬螢幕</PresentationFormat>
  <Paragraphs>59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新細明體</vt:lpstr>
      <vt:lpstr>Arial</vt:lpstr>
      <vt:lpstr>Calibri</vt:lpstr>
      <vt:lpstr>Calibri Light</vt:lpstr>
      <vt:lpstr>回顧</vt:lpstr>
      <vt:lpstr>Aspect Based Recommendations: Recommending Items with the Most Valuable Aspects Based on User Review</vt:lpstr>
      <vt:lpstr>Outline</vt:lpstr>
      <vt:lpstr>Motivation</vt:lpstr>
      <vt:lpstr>Purpose</vt:lpstr>
      <vt:lpstr>Framework</vt:lpstr>
      <vt:lpstr>Outline</vt:lpstr>
      <vt:lpstr>Define Real Data</vt:lpstr>
      <vt:lpstr>Background of SULM model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 Based Recommendations: Recommending Items with the Most Valuable Aspects Based on User Review</dc:title>
  <dc:creator>蔡謹安</dc:creator>
  <cp:lastModifiedBy>蔡謹安</cp:lastModifiedBy>
  <cp:revision>16</cp:revision>
  <dcterms:created xsi:type="dcterms:W3CDTF">2017-08-20T02:01:29Z</dcterms:created>
  <dcterms:modified xsi:type="dcterms:W3CDTF">2017-08-22T02:35:20Z</dcterms:modified>
</cp:coreProperties>
</file>